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0185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1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8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4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92981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4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3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5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248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932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A656128-39C9-B546-A4F3-2B79FBF375F3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AB0E870-47AC-AA4A-9895-9CBC5FD402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77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ndolanda.com/educate/history/timeline" TargetMode="External"/><Relationship Id="rId4" Type="http://schemas.openxmlformats.org/officeDocument/2006/relationships/hyperlink" Target="https://en.wikipedia.org/wiki/Vindolanda" TargetMode="External"/><Relationship Id="rId5" Type="http://schemas.openxmlformats.org/officeDocument/2006/relationships/hyperlink" Target="https://www.archaeology.org/issues/255-1705/features/5474-england-hadrians-wall-life" TargetMode="External"/><Relationship Id="rId6" Type="http://schemas.openxmlformats.org/officeDocument/2006/relationships/hyperlink" Target="http://www.bbc.com/news/uk-england-tyne-4312094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vescience.com/60379-photos-roman-fort-vindolanda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Vindolanda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By: Chris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Morville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39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64" y="1392701"/>
            <a:ext cx="5001844" cy="4037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95" y="1475739"/>
            <a:ext cx="5807028" cy="38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Location</a:t>
            </a:r>
            <a:endParaRPr lang="en-US" u="sng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044" y="1583645"/>
            <a:ext cx="3874297" cy="4704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40" y="2089514"/>
            <a:ext cx="5537165" cy="36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Site History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323449" cy="44862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AD43 - </a:t>
            </a:r>
            <a:r>
              <a:rPr lang="en-US" sz="2400" dirty="0" err="1" smtClean="0"/>
              <a:t>Claudian</a:t>
            </a:r>
            <a:r>
              <a:rPr lang="en-US" sz="2400" dirty="0" smtClean="0"/>
              <a:t> armies conquer the South of England, forming first Roman frontier in Britain</a:t>
            </a:r>
          </a:p>
          <a:p>
            <a:endParaRPr lang="en-US" sz="2400" dirty="0" smtClean="0"/>
          </a:p>
          <a:p>
            <a:r>
              <a:rPr lang="en-US" sz="2400" dirty="0" smtClean="0"/>
              <a:t>AD117 </a:t>
            </a:r>
            <a:r>
              <a:rPr lang="mr-IN" sz="2400" dirty="0" smtClean="0"/>
              <a:t>–</a:t>
            </a:r>
            <a:r>
              <a:rPr lang="en-US" sz="2400" dirty="0" smtClean="0"/>
              <a:t> British rebel, failing to overthrow Roman rule </a:t>
            </a:r>
          </a:p>
          <a:p>
            <a:endParaRPr lang="en-US" sz="2400" dirty="0" smtClean="0"/>
          </a:p>
          <a:p>
            <a:r>
              <a:rPr lang="en-US" sz="2400" dirty="0" smtClean="0"/>
              <a:t>AD121-122 </a:t>
            </a:r>
            <a:r>
              <a:rPr lang="mr-IN" sz="2400" dirty="0" smtClean="0"/>
              <a:t>–</a:t>
            </a:r>
            <a:r>
              <a:rPr lang="en-US" sz="2400" dirty="0" smtClean="0"/>
              <a:t> Emperor Hadrian commissions Hadrian’s Wall to further strengthen </a:t>
            </a:r>
            <a:r>
              <a:rPr lang="en-US" sz="2400" dirty="0" err="1" smtClean="0"/>
              <a:t>Vindolanda</a:t>
            </a:r>
            <a:r>
              <a:rPr lang="en-US" sz="2400" dirty="0" smtClean="0"/>
              <a:t>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02" y="1480622"/>
            <a:ext cx="5209738" cy="39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Archaeological Discoveries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956495" cy="4486275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Black, oxygen-free soil kept thousands of artifacts in incredible condition for researchers to uncover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Site was destroyed and rebuilt several time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6,500 discarded shoes </a:t>
            </a:r>
            <a:r>
              <a:rPr lang="mr-IN" sz="2400" dirty="0" smtClean="0"/>
              <a:t>–</a:t>
            </a:r>
            <a:r>
              <a:rPr lang="en-US" sz="2400" dirty="0" smtClean="0"/>
              <a:t> only two complete pairs</a:t>
            </a:r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400" dirty="0" smtClean="0"/>
              <a:t>Fully intact swords, Roman lettering, wooden toys among artifacts found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141" y="1800663"/>
            <a:ext cx="4612556" cy="34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4" y="205010"/>
            <a:ext cx="4543278" cy="3028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4" y="3284806"/>
            <a:ext cx="4518787" cy="3390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843" y="103122"/>
            <a:ext cx="4172829" cy="3130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85" y="3284806"/>
            <a:ext cx="3880343" cy="34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1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3" y="513861"/>
            <a:ext cx="8735451" cy="58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Vindolanda</a:t>
            </a:r>
            <a:r>
              <a:rPr lang="en-US" dirty="0" smtClean="0"/>
              <a:t> Tablets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478194" cy="4486275"/>
          </a:xfrm>
        </p:spPr>
        <p:txBody>
          <a:bodyPr/>
          <a:lstStyle/>
          <a:p>
            <a:r>
              <a:rPr lang="en-US" dirty="0" smtClean="0"/>
              <a:t>At one point, the oldest surviving handwritten documents in Britain</a:t>
            </a:r>
          </a:p>
          <a:p>
            <a:r>
              <a:rPr lang="en-US" dirty="0" smtClean="0"/>
              <a:t>Post-card size leaf-tablets, wood base, carbon-based ink</a:t>
            </a:r>
          </a:p>
          <a:p>
            <a:r>
              <a:rPr lang="en-US" dirty="0" smtClean="0"/>
              <a:t>Over 700 </a:t>
            </a:r>
            <a:r>
              <a:rPr lang="en-US" dirty="0" err="1" smtClean="0"/>
              <a:t>talblets</a:t>
            </a:r>
            <a:r>
              <a:rPr lang="en-US" dirty="0" smtClean="0"/>
              <a:t> found</a:t>
            </a:r>
          </a:p>
          <a:p>
            <a:r>
              <a:rPr lang="en-US" dirty="0" smtClean="0"/>
              <a:t>Still being recovered today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17" y="1176947"/>
            <a:ext cx="5093203" cy="409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094105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https://www.livescience.com/60379-photos-roman-fort-vindolanda.html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http://www.vindolanda.com/educate/history/timeline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https://en.wikipedia.org/wiki/Vindolanda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https://www.archaeology.org/issues/255-1705/features/5474-england-hadrians-wall-life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http://www.bbc.com/news/uk-england-tyne-43120942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6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10057</TotalTime>
  <Words>134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Abadi MT Condensed Extra Bold</vt:lpstr>
      <vt:lpstr>Franklin Gothic Book</vt:lpstr>
      <vt:lpstr>Crop</vt:lpstr>
      <vt:lpstr>Vindolanda</vt:lpstr>
      <vt:lpstr>PowerPoint Presentation</vt:lpstr>
      <vt:lpstr>Location</vt:lpstr>
      <vt:lpstr>Site History</vt:lpstr>
      <vt:lpstr>Archaeological Discoveries</vt:lpstr>
      <vt:lpstr>PowerPoint Presentation</vt:lpstr>
      <vt:lpstr>PowerPoint Presentation</vt:lpstr>
      <vt:lpstr>Vindolanda Tablets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Vindolanda</dc:title>
  <dc:creator>Microsoft Office User</dc:creator>
  <cp:lastModifiedBy>Microsoft Office User</cp:lastModifiedBy>
  <cp:revision>16</cp:revision>
  <dcterms:created xsi:type="dcterms:W3CDTF">2018-03-13T16:12:41Z</dcterms:created>
  <dcterms:modified xsi:type="dcterms:W3CDTF">2018-03-20T15:49:45Z</dcterms:modified>
</cp:coreProperties>
</file>